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4BB08-C563-4EDE-AAB1-0D1DC3CA6436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49EBB-B82F-4188-AB44-C0792E84F2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FB8E6-8E98-442E-AE6E-4397120A5E7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</a:t>
            </a:r>
            <a:r>
              <a:rPr lang="en-US" baseline="0" dirty="0" smtClean="0"/>
              <a:t> </a:t>
            </a:r>
            <a:r>
              <a:rPr lang="en-US" baseline="0" smtClean="0"/>
              <a:t>made the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48FCD-236C-48BD-8D6A-E66EE121382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8D0FF-E67F-405F-96DF-1E7256514B8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46914-87F3-4E33-8B01-F787F739A9C0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3000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3000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3000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3000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3000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A7FFE5-4C77-416C-AF4D-F2A186398870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A84899D-8ED0-483B-8797-8D6BC66AE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 advClick="0" advTm="3000">
    <p:pull dir="d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 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Second Graders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eorge W. Bus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1600200"/>
            <a:ext cx="2057400" cy="2589904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George W. Bush</a:t>
            </a:r>
            <a:br>
              <a:rPr lang="en-US" dirty="0" smtClean="0"/>
            </a:br>
            <a:r>
              <a:rPr lang="en-US" dirty="0" smtClean="0"/>
              <a:t>By:  Jack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381000" y="4724400"/>
            <a:ext cx="848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George W. Bush was president when 911 happened  he announced the war on terror.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George Washington</a:t>
            </a:r>
            <a:br>
              <a:rPr lang="en-US" dirty="0" smtClean="0"/>
            </a:br>
            <a:r>
              <a:rPr lang="en-US" dirty="0" smtClean="0"/>
              <a:t>By: </a:t>
            </a:r>
            <a:r>
              <a:rPr lang="en-US" smtClean="0"/>
              <a:t>Grace </a:t>
            </a:r>
            <a:endParaRPr lang="en-US" dirty="0"/>
          </a:p>
        </p:txBody>
      </p:sp>
      <p:pic>
        <p:nvPicPr>
          <p:cNvPr id="6" name="Content Placeholder 5" descr="George Washingt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133600"/>
            <a:ext cx="2994422" cy="1996281"/>
          </a:xfrm>
        </p:spPr>
      </p:pic>
      <p:sp>
        <p:nvSpPr>
          <p:cNvPr id="7" name="TextBox 6"/>
          <p:cNvSpPr txBox="1"/>
          <p:nvPr/>
        </p:nvSpPr>
        <p:spPr>
          <a:xfrm>
            <a:off x="2590800" y="4038601"/>
            <a:ext cx="304800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05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roadway" pitchFamily="82" charset="0"/>
              </a:rPr>
              <a:t>Gorge</a:t>
            </a:r>
            <a:r>
              <a:rPr lang="en-US" sz="1600" dirty="0" smtClean="0">
                <a:latin typeface="Broadway" pitchFamily="82" charset="0"/>
              </a:rPr>
              <a:t> Washington had 10 pets. He was the only president that did not live in Washington D.C</a:t>
            </a:r>
            <a:r>
              <a:rPr lang="en-US" dirty="0" smtClean="0">
                <a:latin typeface="Broadway" pitchFamily="82" charset="0"/>
              </a:rPr>
              <a:t>.</a:t>
            </a:r>
            <a:endParaRPr lang="en-US" dirty="0">
              <a:latin typeface="Broadway" pitchFamily="82" charset="0"/>
            </a:endParaRP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935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Gerald R. Ford</a:t>
            </a:r>
            <a:br>
              <a:rPr lang="en-US" dirty="0" smtClean="0"/>
            </a:br>
            <a:r>
              <a:rPr lang="en-US" dirty="0" smtClean="0"/>
              <a:t>By: Landon</a:t>
            </a:r>
            <a:endParaRPr lang="en-US" dirty="0"/>
          </a:p>
        </p:txBody>
      </p:sp>
      <p:pic>
        <p:nvPicPr>
          <p:cNvPr id="6" name="Content Placeholder 5" descr="Gerald R. For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11201400" y="-2881312"/>
            <a:ext cx="304800" cy="7904691"/>
          </a:xfrm>
        </p:spPr>
      </p:pic>
      <p:pic>
        <p:nvPicPr>
          <p:cNvPr id="7" name="Picture 6" descr="Gerald R. Fo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1" y="2438401"/>
            <a:ext cx="1905000" cy="2362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29000" y="5103674"/>
            <a:ext cx="2133600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Edwardian Script ITC" pitchFamily="66" charset="0"/>
              </a:rPr>
              <a:t>He  was  Vice President  first</a:t>
            </a:r>
            <a:r>
              <a:rPr lang="en-US" dirty="0" smtClean="0">
                <a:latin typeface="Edwardian Script ITC" pitchFamily="66" charset="0"/>
              </a:rPr>
              <a:t>.</a:t>
            </a:r>
            <a:endParaRPr lang="en-US" dirty="0">
              <a:latin typeface="Edwardian Script ITC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Harry S. Truman</a:t>
            </a:r>
            <a:br>
              <a:rPr lang="en-US" dirty="0" smtClean="0"/>
            </a:br>
            <a:r>
              <a:rPr lang="en-US" dirty="0" smtClean="0"/>
              <a:t>By: </a:t>
            </a:r>
            <a:r>
              <a:rPr lang="en-US" smtClean="0"/>
              <a:t>Emily D.</a:t>
            </a:r>
            <a:endParaRPr lang="en-US" dirty="0"/>
          </a:p>
        </p:txBody>
      </p:sp>
      <p:pic>
        <p:nvPicPr>
          <p:cNvPr id="6" name="Content Placeholder 5" descr="Harry S. Truma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0400" y="2133600"/>
            <a:ext cx="2133600" cy="2747376"/>
          </a:xfrm>
        </p:spPr>
      </p:pic>
      <p:sp>
        <p:nvSpPr>
          <p:cNvPr id="7" name="TextBox 6"/>
          <p:cNvSpPr txBox="1"/>
          <p:nvPr/>
        </p:nvSpPr>
        <p:spPr>
          <a:xfrm>
            <a:off x="2895600" y="57912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5867400"/>
            <a:ext cx="617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 in Harry S. Truman actually stands for nothing his parents just thought it sounded better than </a:t>
            </a:r>
            <a:r>
              <a:rPr lang="en-US" smtClean="0"/>
              <a:t>Harry Truman.  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James A. Garfield</a:t>
            </a:r>
            <a:br>
              <a:rPr lang="en-US" dirty="0" smtClean="0"/>
            </a:br>
            <a:r>
              <a:rPr lang="en-US" dirty="0" smtClean="0"/>
              <a:t>By: Athena</a:t>
            </a:r>
            <a:endParaRPr lang="en-US" dirty="0"/>
          </a:p>
        </p:txBody>
      </p:sp>
      <p:pic>
        <p:nvPicPr>
          <p:cNvPr id="6" name="Content Placeholder 5" descr="James A. Garfiel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14800" y="1981200"/>
            <a:ext cx="1519353" cy="2170504"/>
          </a:xfrm>
        </p:spPr>
      </p:pic>
      <p:sp>
        <p:nvSpPr>
          <p:cNvPr id="7" name="TextBox 6"/>
          <p:cNvSpPr txBox="1"/>
          <p:nvPr/>
        </p:nvSpPr>
        <p:spPr>
          <a:xfrm>
            <a:off x="1600200" y="4495800"/>
            <a:ext cx="66591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ntique Olive Roman" pitchFamily="34" charset="0"/>
              </a:rPr>
              <a:t>This president juggled for exercise.</a:t>
            </a:r>
            <a:endParaRPr lang="en-US" sz="2800" dirty="0">
              <a:latin typeface="Antique Olive Roman" pitchFamily="34" charset="0"/>
            </a:endParaRP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J</a:t>
            </a:r>
            <a:r>
              <a:rPr lang="en-US" dirty="0" smtClean="0"/>
              <a:t>ames  Buchanan</a:t>
            </a:r>
            <a:br>
              <a:rPr lang="en-US" dirty="0" smtClean="0"/>
            </a:br>
            <a:r>
              <a:rPr lang="en-US" err="1" smtClean="0"/>
              <a:t>By</a:t>
            </a:r>
            <a:r>
              <a:rPr lang="en-US" smtClean="0"/>
              <a:t>: Shannon </a:t>
            </a:r>
            <a:r>
              <a:rPr lang="en-US" dirty="0" smtClean="0"/>
              <a:t>M.</a:t>
            </a:r>
            <a:endParaRPr lang="en-US" dirty="0"/>
          </a:p>
        </p:txBody>
      </p:sp>
      <p:pic>
        <p:nvPicPr>
          <p:cNvPr id="6" name="Content Placeholder 5" descr="James Buchana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352800" y="2438400"/>
            <a:ext cx="1162050" cy="1421982"/>
          </a:xfrm>
        </p:spPr>
      </p:pic>
      <p:sp>
        <p:nvSpPr>
          <p:cNvPr id="11" name="TextBox 10"/>
          <p:cNvSpPr txBox="1"/>
          <p:nvPr/>
        </p:nvSpPr>
        <p:spPr>
          <a:xfrm flipH="1">
            <a:off x="1828800" y="4800600"/>
            <a:ext cx="4267200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Blackadder ITC" pitchFamily="82" charset="0"/>
              </a:rPr>
              <a:t>He was one of the most popular presidents.</a:t>
            </a:r>
            <a:endParaRPr lang="en-US" sz="4000" dirty="0">
              <a:latin typeface="Blackadder ITC" pitchFamily="82" charset="0"/>
            </a:endParaRP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James Madison</a:t>
            </a:r>
            <a:br>
              <a:rPr lang="en-US" smtClean="0"/>
            </a:br>
            <a:r>
              <a:rPr lang="en-US" smtClean="0"/>
              <a:t>By: Adam</a:t>
            </a:r>
            <a:endParaRPr lang="en-US" dirty="0"/>
          </a:p>
        </p:txBody>
      </p:sp>
      <p:pic>
        <p:nvPicPr>
          <p:cNvPr id="8" name="Content Placeholder 7" descr="James Madis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286000"/>
            <a:ext cx="2038350" cy="2038350"/>
          </a:xfrm>
        </p:spPr>
      </p:pic>
      <p:sp>
        <p:nvSpPr>
          <p:cNvPr id="4" name="TextBox 3"/>
          <p:cNvSpPr txBox="1"/>
          <p:nvPr/>
        </p:nvSpPr>
        <p:spPr>
          <a:xfrm>
            <a:off x="3733800" y="4800600"/>
            <a:ext cx="2530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 was the 4</a:t>
            </a:r>
            <a:r>
              <a:rPr lang="en-US" baseline="30000" dirty="0" smtClean="0"/>
              <a:t>th</a:t>
            </a:r>
            <a:r>
              <a:rPr lang="en-US" dirty="0" smtClean="0"/>
              <a:t> president.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James Monro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1600200"/>
            <a:ext cx="3909218" cy="3909218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James Monroe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mtClean="0"/>
              <a:t>By: Aidan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5791200"/>
            <a:ext cx="2826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 made the Monroe Doctrine. 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Jimmy Carter </a:t>
            </a:r>
            <a:br>
              <a:rPr lang="en-US" dirty="0" smtClean="0"/>
            </a:br>
            <a:r>
              <a:rPr lang="en-US" dirty="0" smtClean="0"/>
              <a:t>By: Ana</a:t>
            </a:r>
            <a:endParaRPr lang="en-US" dirty="0"/>
          </a:p>
        </p:txBody>
      </p:sp>
      <p:pic>
        <p:nvPicPr>
          <p:cNvPr id="4" name="Picture 3" descr="Jimmy Car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457200"/>
            <a:ext cx="2057400" cy="30359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05000" y="4724400"/>
            <a:ext cx="424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Jimmy  Carter  was the 39</a:t>
            </a:r>
            <a:r>
              <a:rPr lang="en-US" baseline="30000" dirty="0" smtClean="0"/>
              <a:t>th</a:t>
            </a:r>
            <a:r>
              <a:rPr lang="en-US" dirty="0" smtClean="0"/>
              <a:t>  president.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John Adams</a:t>
            </a:r>
            <a:br>
              <a:rPr lang="en-US" dirty="0" smtClean="0"/>
            </a:br>
            <a:r>
              <a:rPr lang="en-US" dirty="0" smtClean="0"/>
              <a:t>By: Meghan</a:t>
            </a:r>
            <a:endParaRPr lang="en-US" dirty="0"/>
          </a:p>
        </p:txBody>
      </p:sp>
      <p:pic>
        <p:nvPicPr>
          <p:cNvPr id="6" name="Content Placeholder 5" descr="John Adam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56278" y="1526380"/>
            <a:ext cx="2420722" cy="2969420"/>
          </a:xfrm>
        </p:spPr>
      </p:pic>
      <p:sp>
        <p:nvSpPr>
          <p:cNvPr id="5" name="TextBox 4"/>
          <p:cNvSpPr txBox="1"/>
          <p:nvPr/>
        </p:nvSpPr>
        <p:spPr>
          <a:xfrm>
            <a:off x="3048000" y="4648200"/>
            <a:ext cx="4658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John  Adam’s son became  the </a:t>
            </a:r>
            <a:r>
              <a:rPr lang="en-US" smtClean="0"/>
              <a:t>6</a:t>
            </a:r>
            <a:r>
              <a:rPr lang="en-US" baseline="30000" smtClean="0"/>
              <a:t>th</a:t>
            </a:r>
            <a:r>
              <a:rPr lang="en-US" smtClean="0"/>
              <a:t> president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latin typeface="Edwardian Script ITC" pitchFamily="66" charset="0"/>
              </a:rPr>
              <a:t/>
            </a:r>
            <a:br>
              <a:rPr lang="en-US" sz="4400" dirty="0" smtClean="0">
                <a:latin typeface="Edwardian Script ITC" pitchFamily="66" charset="0"/>
              </a:rPr>
            </a:br>
            <a:r>
              <a:rPr lang="en-US" sz="4400" dirty="0" smtClean="0">
                <a:latin typeface="Edwardian Script ITC" pitchFamily="66" charset="0"/>
              </a:rPr>
              <a:t>Abraham  Lincoln</a:t>
            </a:r>
            <a:br>
              <a:rPr lang="en-US" sz="4400" dirty="0" smtClean="0">
                <a:latin typeface="Edwardian Script ITC" pitchFamily="66" charset="0"/>
              </a:rPr>
            </a:br>
            <a:r>
              <a:rPr lang="en-US" sz="4400" dirty="0" smtClean="0">
                <a:latin typeface="Edwardian Script ITC" pitchFamily="66" charset="0"/>
              </a:rPr>
              <a:t>By</a:t>
            </a:r>
            <a:r>
              <a:rPr lang="en-US" sz="4400" smtClean="0">
                <a:latin typeface="Edwardian Script ITC" pitchFamily="66" charset="0"/>
              </a:rPr>
              <a:t>: Sophia </a:t>
            </a:r>
            <a:r>
              <a:rPr lang="en-US" sz="4400" dirty="0" smtClean="0">
                <a:latin typeface="Edwardian Script ITC" pitchFamily="66" charset="0"/>
              </a:rPr>
              <a:t>P.</a:t>
            </a:r>
            <a:endParaRPr lang="en-US" sz="4400" dirty="0">
              <a:latin typeface="Edwardian Script ITC" pitchFamily="66" charset="0"/>
            </a:endParaRPr>
          </a:p>
        </p:txBody>
      </p:sp>
      <p:pic>
        <p:nvPicPr>
          <p:cNvPr id="6" name="Content Placeholder 5" descr="Abraham Lincol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62212" y="2057400"/>
            <a:ext cx="3591539" cy="2672772"/>
          </a:xfrm>
        </p:spPr>
      </p:pic>
      <p:sp>
        <p:nvSpPr>
          <p:cNvPr id="7" name="TextBox 6"/>
          <p:cNvSpPr txBox="1"/>
          <p:nvPr/>
        </p:nvSpPr>
        <p:spPr>
          <a:xfrm>
            <a:off x="914400" y="5257800"/>
            <a:ext cx="7801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lackadder ITC" pitchFamily="82" charset="0"/>
              </a:rPr>
              <a:t>Abraham Lincoln was so disorganized he put his papers in his hat. </a:t>
            </a:r>
            <a:r>
              <a:rPr lang="en-US" sz="2400" dirty="0" smtClean="0">
                <a:latin typeface="Blackadder ITC" pitchFamily="82" charset="0"/>
                <a:sym typeface="Wingdings" pitchFamily="2" charset="2"/>
              </a:rPr>
              <a:t></a:t>
            </a:r>
            <a:endParaRPr lang="en-US" sz="2400" dirty="0">
              <a:latin typeface="Blackadder ITC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45356" y="6430447"/>
            <a:ext cx="121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Abraham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John F. Kennedy</a:t>
            </a:r>
            <a:br>
              <a:rPr lang="en-US" dirty="0" smtClean="0"/>
            </a:br>
            <a:r>
              <a:rPr lang="en-US" dirty="0" smtClean="0"/>
              <a:t>By: </a:t>
            </a:r>
            <a:r>
              <a:rPr lang="en-US" smtClean="0"/>
              <a:t>Isabella   </a:t>
            </a:r>
            <a:endParaRPr lang="en-US" dirty="0"/>
          </a:p>
        </p:txBody>
      </p:sp>
      <p:pic>
        <p:nvPicPr>
          <p:cNvPr id="6" name="Content Placeholder 5" descr="John F. Kennedy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143374" y="1729581"/>
            <a:ext cx="2562226" cy="2562226"/>
          </a:xfrm>
        </p:spPr>
      </p:pic>
      <p:sp>
        <p:nvSpPr>
          <p:cNvPr id="5" name="TextBox 4"/>
          <p:cNvSpPr txBox="1"/>
          <p:nvPr/>
        </p:nvSpPr>
        <p:spPr>
          <a:xfrm>
            <a:off x="304800" y="4724400"/>
            <a:ext cx="517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John F. Kennedy </a:t>
            </a:r>
            <a:r>
              <a:rPr lang="en-US" smtClean="0"/>
              <a:t>is the only Catholic </a:t>
            </a:r>
            <a:r>
              <a:rPr lang="en-US" dirty="0" smtClean="0"/>
              <a:t>president.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John Tyler, </a:t>
            </a:r>
            <a:r>
              <a:rPr lang="en-US" dirty="0" smtClean="0"/>
              <a:t>Tenth </a:t>
            </a:r>
            <a:r>
              <a:rPr lang="en-US" dirty="0" smtClean="0"/>
              <a:t>P</a:t>
            </a:r>
            <a:r>
              <a:rPr lang="en-US" dirty="0" smtClean="0"/>
              <a:t>resident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By: Christian </a:t>
            </a:r>
            <a:endParaRPr lang="en-US" dirty="0"/>
          </a:p>
        </p:txBody>
      </p:sp>
      <p:pic>
        <p:nvPicPr>
          <p:cNvPr id="4" name="Picture 3" descr="John Tyl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209800"/>
            <a:ext cx="5029200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6248400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HE had </a:t>
            </a:r>
            <a:r>
              <a:rPr lang="en-US" smtClean="0">
                <a:latin typeface="Algerian" pitchFamily="82" charset="0"/>
              </a:rPr>
              <a:t>15 children. 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Millard Fillmore</a:t>
            </a:r>
            <a:br>
              <a:rPr lang="en-US" dirty="0" smtClean="0"/>
            </a:br>
            <a:r>
              <a:rPr lang="en-US" dirty="0" smtClean="0"/>
              <a:t>By</a:t>
            </a:r>
            <a:r>
              <a:rPr lang="en-US" smtClean="0"/>
              <a:t>: Tommy</a:t>
            </a:r>
            <a:endParaRPr lang="en-US" dirty="0"/>
          </a:p>
        </p:txBody>
      </p:sp>
      <p:pic>
        <p:nvPicPr>
          <p:cNvPr id="6" name="Content Placeholder 5" descr="Millard Fillmor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4572000" cy="3032438"/>
          </a:xfrm>
        </p:spPr>
      </p:pic>
      <p:sp>
        <p:nvSpPr>
          <p:cNvPr id="10" name="TextBox 9"/>
          <p:cNvSpPr txBox="1"/>
          <p:nvPr/>
        </p:nvSpPr>
        <p:spPr>
          <a:xfrm>
            <a:off x="5791200" y="2209800"/>
            <a:ext cx="1447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Millard  Fillmore</a:t>
            </a:r>
          </a:p>
          <a:p>
            <a:r>
              <a:rPr lang="en-US" dirty="0" smtClean="0"/>
              <a:t>was born in a log cabin.  He married his teacher.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Barack Obama</a:t>
            </a:r>
            <a:br>
              <a:rPr lang="en-US" dirty="0" smtClean="0"/>
            </a:br>
            <a:r>
              <a:rPr lang="en-US" dirty="0" smtClean="0"/>
              <a:t>By: Quinn L. </a:t>
            </a:r>
            <a:endParaRPr lang="en-US" dirty="0"/>
          </a:p>
        </p:txBody>
      </p:sp>
      <p:pic>
        <p:nvPicPr>
          <p:cNvPr id="4" name="Picture 3" descr="President Oba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362200"/>
            <a:ext cx="3733084" cy="289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000" y="5638800"/>
            <a:ext cx="3780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lbertus MT" pitchFamily="18" charset="0"/>
              </a:rPr>
              <a:t>Barack Obama is the 44</a:t>
            </a:r>
            <a:r>
              <a:rPr lang="en-US" baseline="30000" dirty="0" smtClean="0">
                <a:latin typeface="Albertus MT" pitchFamily="18" charset="0"/>
              </a:rPr>
              <a:t>th</a:t>
            </a:r>
            <a:r>
              <a:rPr lang="en-US" dirty="0" smtClean="0">
                <a:latin typeface="Albertus MT" pitchFamily="18" charset="0"/>
              </a:rPr>
              <a:t>  president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Richard M. Nixon</a:t>
            </a:r>
            <a:br>
              <a:rPr lang="en-US" dirty="0" smtClean="0"/>
            </a:br>
            <a:r>
              <a:rPr lang="en-US" dirty="0" smtClean="0"/>
              <a:t>By: </a:t>
            </a:r>
            <a:r>
              <a:rPr lang="en-US" smtClean="0"/>
              <a:t>Marianne C.</a:t>
            </a:r>
            <a:endParaRPr lang="en-US" dirty="0"/>
          </a:p>
        </p:txBody>
      </p:sp>
      <p:pic>
        <p:nvPicPr>
          <p:cNvPr id="6" name="Content Placeholder 5" descr="Richard M. Nix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2209800"/>
            <a:ext cx="1885950" cy="2640330"/>
          </a:xfrm>
        </p:spPr>
      </p:pic>
      <p:sp>
        <p:nvSpPr>
          <p:cNvPr id="7" name="TextBox 6"/>
          <p:cNvSpPr txBox="1"/>
          <p:nvPr/>
        </p:nvSpPr>
        <p:spPr>
          <a:xfrm>
            <a:off x="3124200" y="5257800"/>
            <a:ext cx="2935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 M. Nixon was the</a:t>
            </a:r>
          </a:p>
          <a:p>
            <a:r>
              <a:rPr lang="en-US" dirty="0" smtClean="0"/>
              <a:t>37</a:t>
            </a:r>
            <a:r>
              <a:rPr lang="en-US" baseline="30000" dirty="0" smtClean="0"/>
              <a:t>th</a:t>
            </a:r>
            <a:r>
              <a:rPr lang="en-US" dirty="0" smtClean="0"/>
              <a:t> president of the U.S.A.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Ronald Reagan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By: James </a:t>
            </a:r>
            <a:endParaRPr lang="en-US" dirty="0"/>
          </a:p>
        </p:txBody>
      </p:sp>
      <p:pic>
        <p:nvPicPr>
          <p:cNvPr id="6" name="Content Placeholder 5" descr="Ronald Reaga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2189621"/>
            <a:ext cx="2743200" cy="2839579"/>
          </a:xfrm>
        </p:spPr>
      </p:pic>
      <p:sp>
        <p:nvSpPr>
          <p:cNvPr id="7" name="TextBox 6"/>
          <p:cNvSpPr txBox="1"/>
          <p:nvPr/>
        </p:nvSpPr>
        <p:spPr>
          <a:xfrm>
            <a:off x="2209800" y="5486400"/>
            <a:ext cx="4403770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 ended the “Cold War”.</a:t>
            </a:r>
            <a:endParaRPr lang="en-US" sz="2800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Rutherford B. Hay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2800" y="1524000"/>
            <a:ext cx="2277930" cy="2895600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Rutherford B. Hayes</a:t>
            </a:r>
            <a:br>
              <a:rPr lang="en-US" dirty="0" smtClean="0"/>
            </a:br>
            <a:r>
              <a:rPr lang="en-US" dirty="0" smtClean="0"/>
              <a:t>By: </a:t>
            </a:r>
            <a:r>
              <a:rPr lang="en-US" smtClean="0"/>
              <a:t>Joey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685800" y="4648200"/>
            <a:ext cx="6934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sz="2000" i="1" dirty="0" smtClean="0">
                <a:solidFill>
                  <a:schemeClr val="accent4"/>
                </a:solidFill>
              </a:rPr>
              <a:t>He did not win the popular vote but he still won. </a:t>
            </a:r>
            <a:endParaRPr lang="en-US" sz="2000" i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Theodore Roosevelt</a:t>
            </a:r>
            <a:br>
              <a:rPr lang="en-US" dirty="0" smtClean="0"/>
            </a:br>
            <a:r>
              <a:rPr lang="en-US" dirty="0" smtClean="0"/>
              <a:t>By: LOUISA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Theodore Roosevel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286000"/>
            <a:ext cx="2731390" cy="3321122"/>
          </a:xfrm>
        </p:spPr>
      </p:pic>
      <p:sp>
        <p:nvSpPr>
          <p:cNvPr id="7" name="TextBox 6"/>
          <p:cNvSpPr txBox="1"/>
          <p:nvPr/>
        </p:nvSpPr>
        <p:spPr>
          <a:xfrm>
            <a:off x="1447800" y="5791200"/>
            <a:ext cx="578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 mother and wife died on the </a:t>
            </a:r>
            <a:r>
              <a:rPr lang="en-US" smtClean="0"/>
              <a:t>same day,  Valentine’s Day.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Thomas Jefferson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36284" y="1371601"/>
            <a:ext cx="2359716" cy="2819400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Thomas Jefferson</a:t>
            </a:r>
            <a:br>
              <a:rPr lang="en-US" dirty="0" smtClean="0"/>
            </a:br>
            <a:r>
              <a:rPr lang="en-US" dirty="0" smtClean="0"/>
              <a:t>By: </a:t>
            </a:r>
            <a:r>
              <a:rPr lang="en-US" smtClean="0"/>
              <a:t>Briana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953000"/>
            <a:ext cx="808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Thomas Jefferson was the 3</a:t>
            </a:r>
            <a:r>
              <a:rPr lang="en-US" baseline="30000" dirty="0" smtClean="0"/>
              <a:t>rd</a:t>
            </a:r>
            <a:r>
              <a:rPr lang="en-US" dirty="0" smtClean="0"/>
              <a:t> President of the United States. He was also in charge of the Louisiana Purchase.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Ulysses </a:t>
            </a:r>
            <a:r>
              <a:rPr lang="en-US" dirty="0" smtClean="0"/>
              <a:t>S. Grant</a:t>
            </a:r>
            <a:br>
              <a:rPr lang="en-US" dirty="0" smtClean="0"/>
            </a:br>
            <a:r>
              <a:rPr lang="en-US" dirty="0" smtClean="0"/>
              <a:t>By: Maggie D.</a:t>
            </a:r>
            <a:endParaRPr lang="en-US" dirty="0"/>
          </a:p>
        </p:txBody>
      </p:sp>
      <p:pic>
        <p:nvPicPr>
          <p:cNvPr id="6" name="Content Placeholder 5" descr="Ulysses S. Gran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57600" y="2514600"/>
            <a:ext cx="1409700" cy="1879600"/>
          </a:xfrm>
        </p:spPr>
      </p:pic>
      <p:sp>
        <p:nvSpPr>
          <p:cNvPr id="7" name="TextBox 6"/>
          <p:cNvSpPr txBox="1"/>
          <p:nvPr/>
        </p:nvSpPr>
        <p:spPr>
          <a:xfrm>
            <a:off x="2895600" y="4876800"/>
            <a:ext cx="3061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lackadder ITC" pitchFamily="82" charset="0"/>
              </a:rPr>
              <a:t>He has  his  own cemetery.</a:t>
            </a:r>
            <a:endParaRPr lang="en-US" sz="4800" dirty="0">
              <a:latin typeface="Blackadder ITC" pitchFamily="82" charset="0"/>
            </a:endParaRP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Andrew Jackson</a:t>
            </a:r>
            <a:br>
              <a:rPr lang="en-US" dirty="0" smtClean="0"/>
            </a:br>
            <a:r>
              <a:rPr lang="en-US" dirty="0" smtClean="0"/>
              <a:t>By: Julia</a:t>
            </a:r>
            <a:endParaRPr lang="en-US" dirty="0"/>
          </a:p>
        </p:txBody>
      </p:sp>
      <p:pic>
        <p:nvPicPr>
          <p:cNvPr id="6" name="Content Placeholder 5" descr="Andrew jacks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1828800"/>
            <a:ext cx="2125660" cy="2777851"/>
          </a:xfrm>
        </p:spPr>
      </p:pic>
      <p:sp>
        <p:nvSpPr>
          <p:cNvPr id="5" name="TextBox 4"/>
          <p:cNvSpPr txBox="1"/>
          <p:nvPr/>
        </p:nvSpPr>
        <p:spPr>
          <a:xfrm>
            <a:off x="2057400" y="5029200"/>
            <a:ext cx="4570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Andrew Jackson was the 7</a:t>
            </a:r>
            <a:r>
              <a:rPr lang="en-US" baseline="30000" dirty="0" smtClean="0"/>
              <a:t>th</a:t>
            </a:r>
            <a:r>
              <a:rPr lang="en-US" dirty="0" smtClean="0"/>
              <a:t> president.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William H. Harrison</a:t>
            </a:r>
            <a:br>
              <a:rPr lang="en-US" dirty="0" smtClean="0"/>
            </a:br>
            <a:r>
              <a:rPr lang="en-US" dirty="0" smtClean="0"/>
              <a:t>By: John K.</a:t>
            </a:r>
            <a:endParaRPr lang="en-US" dirty="0"/>
          </a:p>
        </p:txBody>
      </p:sp>
      <p:pic>
        <p:nvPicPr>
          <p:cNvPr id="6" name="Content Placeholder 5" descr="William H. Harris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81400" y="2209800"/>
            <a:ext cx="1591197" cy="2028704"/>
          </a:xfrm>
        </p:spPr>
      </p:pic>
      <p:sp>
        <p:nvSpPr>
          <p:cNvPr id="7" name="TextBox 6"/>
          <p:cNvSpPr txBox="1"/>
          <p:nvPr/>
        </p:nvSpPr>
        <p:spPr>
          <a:xfrm>
            <a:off x="2057400" y="4876800"/>
            <a:ext cx="465260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William H. </a:t>
            </a:r>
            <a:r>
              <a:rPr lang="en-US" sz="2400" i="1" smtClean="0"/>
              <a:t>Harrison  was  President for  31  days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William McKinley</a:t>
            </a:r>
            <a:br>
              <a:rPr lang="en-US" dirty="0" smtClean="0"/>
            </a:br>
            <a:r>
              <a:rPr lang="en-US" dirty="0" smtClean="0"/>
              <a:t>By: </a:t>
            </a:r>
            <a:r>
              <a:rPr lang="en-US" smtClean="0"/>
              <a:t>Molly B.</a:t>
            </a:r>
            <a:endParaRPr lang="en-US" dirty="0"/>
          </a:p>
        </p:txBody>
      </p:sp>
      <p:pic>
        <p:nvPicPr>
          <p:cNvPr id="4" name="Picture 3" descr="William McKinl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514600"/>
            <a:ext cx="2195512" cy="274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0" y="56388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doni Poster" pitchFamily="18" charset="0"/>
              </a:rPr>
              <a:t>William McKinley had a pet parrot that  could whistle Yankee Doodle.</a:t>
            </a:r>
            <a:endParaRPr lang="en-US" sz="2000" dirty="0">
              <a:latin typeface="Bodoni Poster" pitchFamily="18" charset="0"/>
            </a:endParaRP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062912" cy="1470025"/>
          </a:xfrm>
        </p:spPr>
        <p:txBody>
          <a:bodyPr/>
          <a:lstStyle/>
          <a:p>
            <a:pPr algn="ctr"/>
            <a:r>
              <a:rPr lang="en-US" dirty="0" smtClean="0"/>
              <a:t>Hope You Enjoyed the Show!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Andrew Johnson</a:t>
            </a:r>
            <a:br>
              <a:rPr lang="en-US" dirty="0" smtClean="0"/>
            </a:br>
            <a:r>
              <a:rPr lang="en-US" dirty="0" smtClean="0"/>
              <a:t>By: Sarah M.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Andrew Johns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985323"/>
            <a:ext cx="2438400" cy="3748585"/>
          </a:xfrm>
        </p:spPr>
      </p:pic>
      <p:sp>
        <p:nvSpPr>
          <p:cNvPr id="5" name="TextBox 4"/>
          <p:cNvSpPr txBox="1"/>
          <p:nvPr/>
        </p:nvSpPr>
        <p:spPr>
          <a:xfrm>
            <a:off x="2438400" y="5943600"/>
            <a:ext cx="4100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Andrew Johnson was the seventeen President </a:t>
            </a:r>
            <a:r>
              <a:rPr lang="en-US" smtClean="0"/>
              <a:t>of the U.S.A.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Benjamin Harrison</a:t>
            </a:r>
            <a:br>
              <a:rPr lang="en-US" dirty="0" smtClean="0"/>
            </a:br>
            <a:r>
              <a:rPr lang="en-US" dirty="0" smtClean="0"/>
              <a:t>By: Victoria W.</a:t>
            </a:r>
            <a:endParaRPr lang="en-US" dirty="0"/>
          </a:p>
        </p:txBody>
      </p:sp>
      <p:pic>
        <p:nvPicPr>
          <p:cNvPr id="6" name="Content Placeholder 5" descr="Benjamin Harris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2133600"/>
            <a:ext cx="2672862" cy="1828800"/>
          </a:xfrm>
        </p:spPr>
      </p:pic>
      <p:sp>
        <p:nvSpPr>
          <p:cNvPr id="7" name="TextBox 6"/>
          <p:cNvSpPr txBox="1"/>
          <p:nvPr/>
        </p:nvSpPr>
        <p:spPr>
          <a:xfrm>
            <a:off x="2362200" y="4343400"/>
            <a:ext cx="4724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lgerian" pitchFamily="82" charset="0"/>
              </a:rPr>
              <a:t>He opened a law firm.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Blackadder ITC" pitchFamily="82" charset="0"/>
              </a:rPr>
              <a:t>BILL  CLINTON</a:t>
            </a:r>
            <a:br>
              <a:rPr lang="en-US" dirty="0" smtClean="0">
                <a:latin typeface="Blackadder ITC" pitchFamily="82" charset="0"/>
              </a:rPr>
            </a:br>
            <a:r>
              <a:rPr lang="en-US" dirty="0" smtClean="0">
                <a:latin typeface="Blackadder ITC" pitchFamily="82" charset="0"/>
              </a:rPr>
              <a:t>By: </a:t>
            </a:r>
            <a:r>
              <a:rPr lang="en-US" dirty="0" err="1" smtClean="0">
                <a:latin typeface="Blackadder ITC" pitchFamily="82" charset="0"/>
              </a:rPr>
              <a:t>Abbie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6" name="Content Placeholder 5" descr="Bill Clint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362200"/>
            <a:ext cx="3048000" cy="2069910"/>
          </a:xfrm>
        </p:spPr>
      </p:pic>
      <p:sp>
        <p:nvSpPr>
          <p:cNvPr id="7" name="TextBox 6"/>
          <p:cNvSpPr txBox="1"/>
          <p:nvPr/>
        </p:nvSpPr>
        <p:spPr>
          <a:xfrm>
            <a:off x="3276600" y="4953000"/>
            <a:ext cx="24432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lackadder ITC" pitchFamily="82" charset="0"/>
              </a:rPr>
              <a:t>Bill Clinton got butted by a</a:t>
            </a:r>
          </a:p>
          <a:p>
            <a:r>
              <a:rPr lang="en-US" sz="2400" dirty="0" smtClean="0">
                <a:latin typeface="Blackadder ITC" pitchFamily="82" charset="0"/>
              </a:rPr>
              <a:t>Ram and broke his leg.</a:t>
            </a:r>
            <a:endParaRPr lang="en-US" sz="2400" dirty="0">
              <a:latin typeface="Blackadder ITC" pitchFamily="82" charset="0"/>
            </a:endParaRP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09600"/>
            <a:ext cx="6400800" cy="1752600"/>
          </a:xfrm>
        </p:spPr>
        <p:txBody>
          <a:bodyPr/>
          <a:lstStyle/>
          <a:p>
            <a:pPr algn="ctr"/>
            <a:r>
              <a:rPr lang="en-US" dirty="0" smtClean="0"/>
              <a:t>Dwight D. Eisenhower</a:t>
            </a:r>
          </a:p>
          <a:p>
            <a:pPr algn="ctr"/>
            <a:r>
              <a:rPr lang="en-US" dirty="0" smtClean="0"/>
              <a:t>By: Nicky</a:t>
            </a:r>
          </a:p>
          <a:p>
            <a:pPr algn="ctr"/>
            <a:endParaRPr lang="en-US" dirty="0"/>
          </a:p>
        </p:txBody>
      </p:sp>
      <p:pic>
        <p:nvPicPr>
          <p:cNvPr id="4" name="Picture 3" descr="Franklin D. Roosevel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2667000"/>
            <a:ext cx="2209800" cy="152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4343400"/>
            <a:ext cx="3045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 was the greatest president.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28600"/>
            <a:ext cx="7924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Franklin  Pierce</a:t>
            </a:r>
            <a:br>
              <a:rPr lang="en-US" smtClean="0"/>
            </a:br>
            <a:r>
              <a:rPr lang="en-US" smtClean="0"/>
              <a:t>By: Sophia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Franklin Pier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828800"/>
            <a:ext cx="4267200" cy="2819400"/>
          </a:xfrm>
        </p:spPr>
      </p:pic>
      <p:sp>
        <p:nvSpPr>
          <p:cNvPr id="5" name="TextBox 4"/>
          <p:cNvSpPr txBox="1"/>
          <p:nvPr/>
        </p:nvSpPr>
        <p:spPr>
          <a:xfrm>
            <a:off x="685800" y="6172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Franklin  Pierce is remembered for being the worst  president.  </a:t>
            </a:r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George </a:t>
            </a:r>
            <a:r>
              <a:rPr lang="en-US" dirty="0" smtClean="0"/>
              <a:t>H. W. </a:t>
            </a:r>
            <a:r>
              <a:rPr lang="en-US" dirty="0" smtClean="0"/>
              <a:t>Bush  </a:t>
            </a:r>
            <a:br>
              <a:rPr lang="en-US" dirty="0" smtClean="0"/>
            </a:br>
            <a:r>
              <a:rPr lang="en-US" dirty="0" smtClean="0"/>
              <a:t>By: Lukas    </a:t>
            </a:r>
            <a:endParaRPr lang="en-US" dirty="0"/>
          </a:p>
        </p:txBody>
      </p:sp>
      <p:pic>
        <p:nvPicPr>
          <p:cNvPr id="6" name="Content Placeholder 5" descr="George H. W. Bus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86200" y="2209800"/>
            <a:ext cx="1575594" cy="1575594"/>
          </a:xfrm>
        </p:spPr>
      </p:pic>
      <p:sp>
        <p:nvSpPr>
          <p:cNvPr id="5" name="TextBox 4"/>
          <p:cNvSpPr txBox="1"/>
          <p:nvPr/>
        </p:nvSpPr>
        <p:spPr>
          <a:xfrm>
            <a:off x="2133600" y="4038600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George  was the  41</a:t>
            </a:r>
            <a:r>
              <a:rPr lang="en-US" baseline="30000" dirty="0" smtClean="0"/>
              <a:t>st</a:t>
            </a:r>
            <a:r>
              <a:rPr lang="en-US" dirty="0" smtClean="0"/>
              <a:t>  president. </a:t>
            </a:r>
            <a:endParaRPr lang="en-US" dirty="0"/>
          </a:p>
        </p:txBody>
      </p:sp>
    </p:spTree>
  </p:cSld>
  <p:clrMapOvr>
    <a:masterClrMapping/>
  </p:clrMapOvr>
  <p:transition spd="slow" advClick="0" advTm="3000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131</TotalTime>
  <Words>338</Words>
  <Application>Microsoft Office PowerPoint</Application>
  <PresentationFormat>On-screen Show (4:3)</PresentationFormat>
  <Paragraphs>104</Paragraphs>
  <Slides>32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Verve</vt:lpstr>
      <vt:lpstr>President PowerPoint</vt:lpstr>
      <vt:lpstr> Abraham  Lincoln By: Sophia P.</vt:lpstr>
      <vt:lpstr> Andrew Jackson By: Julia</vt:lpstr>
      <vt:lpstr>   Andrew Johnson By: Sarah M. </vt:lpstr>
      <vt:lpstr> Benjamin Harrison By: Victoria W.</vt:lpstr>
      <vt:lpstr> BILL  CLINTON By: Abbie</vt:lpstr>
      <vt:lpstr>Slide 7</vt:lpstr>
      <vt:lpstr> Franklin  Pierce By: Sophia  </vt:lpstr>
      <vt:lpstr> George H. W. Bush   By: Lukas    </vt:lpstr>
      <vt:lpstr> George W. Bush By:  Jack</vt:lpstr>
      <vt:lpstr> George Washington By: Grace </vt:lpstr>
      <vt:lpstr> Gerald R. Ford By: Landon</vt:lpstr>
      <vt:lpstr> Harry S. Truman By: Emily D.</vt:lpstr>
      <vt:lpstr> James A. Garfield By: Athena</vt:lpstr>
      <vt:lpstr> James  Buchanan By: Shannon M.</vt:lpstr>
      <vt:lpstr> James Madison By: Adam</vt:lpstr>
      <vt:lpstr> James Monroe  By: Aidan</vt:lpstr>
      <vt:lpstr> Jimmy Carter  By: Ana</vt:lpstr>
      <vt:lpstr> John Adams By: Meghan</vt:lpstr>
      <vt:lpstr> John F. Kennedy By: Isabella   </vt:lpstr>
      <vt:lpstr> John Tyler, Tenth President By: Christian </vt:lpstr>
      <vt:lpstr>Millard Fillmore By: Tommy</vt:lpstr>
      <vt:lpstr> Barack Obama By: Quinn L. </vt:lpstr>
      <vt:lpstr> Richard M. Nixon By: Marianne C.</vt:lpstr>
      <vt:lpstr> Ronald Reagan By: James </vt:lpstr>
      <vt:lpstr> Rutherford B. Hayes By: Joey </vt:lpstr>
      <vt:lpstr> Theodore Roosevelt By: LOUISA  </vt:lpstr>
      <vt:lpstr> Thomas Jefferson By: Briana </vt:lpstr>
      <vt:lpstr> Ulysses S. Grant By: Maggie D.</vt:lpstr>
      <vt:lpstr> William H. Harrison By: John K.</vt:lpstr>
      <vt:lpstr> William McKinley By: Molly B.</vt:lpstr>
      <vt:lpstr>Hope You Enjoyed the Show!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STS06</dc:creator>
  <cp:lastModifiedBy>jnicolas</cp:lastModifiedBy>
  <cp:revision>20</cp:revision>
  <dcterms:created xsi:type="dcterms:W3CDTF">2013-03-14T14:12:20Z</dcterms:created>
  <dcterms:modified xsi:type="dcterms:W3CDTF">2013-03-21T18:46:54Z</dcterms:modified>
</cp:coreProperties>
</file>